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8156575" cy="110363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51" d="100"/>
          <a:sy n="51" d="100"/>
        </p:scale>
        <p:origin x="25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0</Words>
  <Characters>0</Characters>
  <Application>Microsoft Office PowerPoint</Application>
  <PresentationFormat>Custom</PresentationFormat>
  <Lines>0</Lines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mariappan raj</cp:lastModifiedBy>
  <cp:revision>1</cp:revision>
  <dcterms:modified xsi:type="dcterms:W3CDTF">2024-10-19T08:40:15Z</dcterms:modified>
</cp:coreProperties>
</file>